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1" r:id="rId5"/>
    <p:sldId id="274" r:id="rId6"/>
    <p:sldId id="261" r:id="rId7"/>
    <p:sldId id="283" r:id="rId8"/>
    <p:sldId id="285" r:id="rId9"/>
    <p:sldId id="286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7" r:id="rId18"/>
    <p:sldId id="282" r:id="rId19"/>
    <p:sldId id="268" r:id="rId20"/>
    <p:sldId id="284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>
        <p:scale>
          <a:sx n="51" d="100"/>
          <a:sy n="51" d="100"/>
        </p:scale>
        <p:origin x="372" y="1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bandlab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9042" y="2605849"/>
            <a:ext cx="7766936" cy="1646302"/>
          </a:xfrm>
        </p:spPr>
        <p:txBody>
          <a:bodyPr/>
          <a:lstStyle/>
          <a:p>
            <a:pPr algn="ctr"/>
            <a:r>
              <a:rPr lang="en-GB" dirty="0"/>
              <a:t>Soundscapes &amp; Using a DAW to mix the sounds</a:t>
            </a:r>
            <a:br>
              <a:rPr lang="en-GB" dirty="0"/>
            </a:br>
            <a:r>
              <a:rPr lang="en-GB" dirty="0"/>
              <a:t>(Digital Audio Workstation)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774301"/>
            <a:ext cx="6034710" cy="111331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73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 6: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590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is automation?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Automation</a:t>
            </a:r>
            <a:r>
              <a:rPr lang="en-GB" dirty="0"/>
              <a:t> refers to </a:t>
            </a:r>
            <a:r>
              <a:rPr lang="en-GB" b="1" dirty="0"/>
              <a:t>automating</a:t>
            </a:r>
            <a:r>
              <a:rPr lang="en-GB" dirty="0"/>
              <a:t>, </a:t>
            </a:r>
            <a:r>
              <a:rPr lang="en-GB" b="1" dirty="0"/>
              <a:t>meaning</a:t>
            </a:r>
            <a:r>
              <a:rPr lang="en-GB" dirty="0"/>
              <a:t> having a robot or a computer do some task(s) for you. In the case of </a:t>
            </a:r>
            <a:r>
              <a:rPr lang="en-GB" b="1" dirty="0"/>
              <a:t>music production</a:t>
            </a:r>
            <a:r>
              <a:rPr lang="en-GB" dirty="0"/>
              <a:t>, </a:t>
            </a:r>
            <a:r>
              <a:rPr lang="en-GB" b="1" dirty="0"/>
              <a:t>automation</a:t>
            </a:r>
            <a:r>
              <a:rPr lang="en-GB" dirty="0"/>
              <a:t> means having a DAW (Band Lab)automatically perform tasks over time, particularly moving knobs, faders, and switches for you.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We are going to look at: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313" t="16112" r="65521" b="66296"/>
          <a:stretch/>
        </p:blipFill>
        <p:spPr>
          <a:xfrm>
            <a:off x="838200" y="4461801"/>
            <a:ext cx="6362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8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 6: Automation: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Volume</a:t>
            </a:r>
            <a:r>
              <a:rPr lang="en-GB" dirty="0"/>
              <a:t> – changes how </a:t>
            </a:r>
            <a:r>
              <a:rPr lang="en-GB" b="1" dirty="0"/>
              <a:t>loud</a:t>
            </a:r>
            <a:r>
              <a:rPr lang="en-GB" dirty="0"/>
              <a:t> or </a:t>
            </a:r>
            <a:r>
              <a:rPr lang="en-GB" b="1" dirty="0"/>
              <a:t>quiet</a:t>
            </a:r>
            <a:r>
              <a:rPr lang="en-GB" dirty="0"/>
              <a:t> each individual </a:t>
            </a:r>
            <a:r>
              <a:rPr lang="en-GB" b="1" dirty="0"/>
              <a:t>track</a:t>
            </a:r>
            <a:r>
              <a:rPr lang="en-GB" dirty="0"/>
              <a:t> is and how much </a:t>
            </a:r>
            <a:r>
              <a:rPr lang="en-GB" b="1" dirty="0"/>
              <a:t>fade in </a:t>
            </a:r>
            <a:r>
              <a:rPr lang="en-GB" dirty="0"/>
              <a:t>or </a:t>
            </a:r>
            <a:r>
              <a:rPr lang="en-GB" b="1" dirty="0"/>
              <a:t>fade out </a:t>
            </a:r>
            <a:r>
              <a:rPr lang="en-GB" dirty="0"/>
              <a:t>of each track you need.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417" t="16483" r="36667" b="53928"/>
          <a:stretch/>
        </p:blipFill>
        <p:spPr>
          <a:xfrm>
            <a:off x="247650" y="3699801"/>
            <a:ext cx="11658600" cy="30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1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 6: Panning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84" y="14366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Panning</a:t>
            </a:r>
            <a:r>
              <a:rPr lang="en-GB" dirty="0"/>
              <a:t> – changes how much sound of each </a:t>
            </a:r>
            <a:r>
              <a:rPr lang="en-GB" b="1" dirty="0"/>
              <a:t>track</a:t>
            </a:r>
            <a:r>
              <a:rPr lang="en-GB" dirty="0"/>
              <a:t> comes out of the </a:t>
            </a:r>
            <a:r>
              <a:rPr lang="en-GB" b="1" dirty="0"/>
              <a:t>left</a:t>
            </a:r>
            <a:r>
              <a:rPr lang="en-GB" dirty="0"/>
              <a:t> and </a:t>
            </a:r>
            <a:r>
              <a:rPr lang="en-GB" b="1" dirty="0"/>
              <a:t>right</a:t>
            </a:r>
            <a:r>
              <a:rPr lang="en-GB" dirty="0"/>
              <a:t> headphone or speaker.</a:t>
            </a:r>
          </a:p>
          <a:p>
            <a:pPr marL="0" indent="0">
              <a:buNone/>
            </a:pPr>
            <a:r>
              <a:rPr lang="en-GB" dirty="0"/>
              <a:t>Miss Jones has Panned HARD RIGHT and HARD LEFT</a:t>
            </a:r>
          </a:p>
          <a:p>
            <a:pPr marL="0" indent="0">
              <a:buNone/>
            </a:pPr>
            <a:r>
              <a:rPr lang="en-GB" dirty="0"/>
              <a:t>Q: Does this work for drums? Does this work for any instrument? When might we pan hard left and right?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09" t="19630" r="29479" b="50000"/>
          <a:stretch/>
        </p:blipFill>
        <p:spPr>
          <a:xfrm>
            <a:off x="-1" y="3643775"/>
            <a:ext cx="12124603" cy="292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8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Panning examples…</a:t>
            </a:r>
          </a:p>
        </p:txBody>
      </p:sp>
      <p:sp>
        <p:nvSpPr>
          <p:cNvPr id="4" name="AutoShape 2" descr="Your Friend: Panning – Mixing Tutorials and Tips | Audio ..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dirty="0"/>
              <a:t>Imagine you are the audience. </a:t>
            </a:r>
          </a:p>
          <a:p>
            <a:pPr marL="0" indent="0">
              <a:buNone/>
            </a:pPr>
            <a:r>
              <a:rPr lang="en-GB" dirty="0"/>
              <a:t>Which ear gets the most sound? </a:t>
            </a:r>
          </a:p>
          <a:p>
            <a:pPr marL="0" indent="0">
              <a:buNone/>
            </a:pPr>
            <a:r>
              <a:rPr lang="en-GB" dirty="0"/>
              <a:t>What percentage of panning should each </a:t>
            </a:r>
          </a:p>
          <a:p>
            <a:pPr marL="0" indent="0">
              <a:buNone/>
            </a:pPr>
            <a:r>
              <a:rPr lang="en-GB" dirty="0"/>
              <a:t>instrument have</a:t>
            </a:r>
          </a:p>
          <a:p>
            <a:pPr marL="0" indent="0">
              <a:buNone/>
            </a:pPr>
            <a:r>
              <a:rPr lang="en-GB" dirty="0"/>
              <a:t>Which instrument will appear the loudest?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67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595"/>
          <a:stretch/>
        </p:blipFill>
        <p:spPr>
          <a:xfrm>
            <a:off x="962294" y="609600"/>
            <a:ext cx="10124806" cy="5486400"/>
          </a:xfrm>
          <a:prstGeom prst="rect">
            <a:avLst/>
          </a:prstGeom>
        </p:spPr>
      </p:pic>
      <p:sp>
        <p:nvSpPr>
          <p:cNvPr id="4" name="AutoShape 2" descr="Recording Studio Equipment for the Home Studio: Pann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4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EQ Ranges for various Instruments - Mixing Tip | Audi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62921"/>
            <a:ext cx="9544049" cy="6695079"/>
          </a:xfrm>
        </p:spPr>
      </p:pic>
    </p:spTree>
    <p:extLst>
      <p:ext uri="{BB962C8B-B14F-4D97-AF65-F5344CB8AC3E}">
        <p14:creationId xmlns:p14="http://schemas.microsoft.com/office/powerpoint/2010/main" val="297547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 7 – Adding FX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66" y="1732547"/>
            <a:ext cx="4772971" cy="388077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You can add FX (effects) to each different track.</a:t>
            </a:r>
          </a:p>
          <a:p>
            <a:r>
              <a:rPr lang="en-GB" dirty="0"/>
              <a:t>Explore:</a:t>
            </a:r>
          </a:p>
          <a:p>
            <a:endParaRPr lang="en-GB" dirty="0"/>
          </a:p>
          <a:p>
            <a:r>
              <a:rPr lang="en-GB" dirty="0"/>
              <a:t>Delay (which makes the track echo like in EDM style)</a:t>
            </a:r>
          </a:p>
          <a:p>
            <a:r>
              <a:rPr lang="en-GB" dirty="0"/>
              <a:t>Reverb (which makes the track sound more live/ acoustic, like singing in a cathedral or in the sports hall!</a:t>
            </a:r>
          </a:p>
          <a:p>
            <a:endParaRPr lang="en-GB" dirty="0"/>
          </a:p>
          <a:p>
            <a:r>
              <a:rPr lang="en-GB" dirty="0"/>
              <a:t>You can try:</a:t>
            </a:r>
          </a:p>
          <a:p>
            <a:endParaRPr lang="en-GB" dirty="0"/>
          </a:p>
          <a:p>
            <a:r>
              <a:rPr lang="en-GB" dirty="0"/>
              <a:t>D-Delay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9" t="65555" r="71491" b="3919"/>
          <a:stretch/>
        </p:blipFill>
        <p:spPr>
          <a:xfrm>
            <a:off x="6112042" y="1732547"/>
            <a:ext cx="5113422" cy="31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50" y="355852"/>
            <a:ext cx="8596668" cy="3880773"/>
          </a:xfrm>
        </p:spPr>
        <p:txBody>
          <a:bodyPr/>
          <a:lstStyle/>
          <a:p>
            <a:r>
              <a:rPr lang="en-GB" dirty="0"/>
              <a:t>Move the circles very gently – you will find tiny movements can make a big difference to the sound.</a:t>
            </a:r>
          </a:p>
          <a:p>
            <a:endParaRPr lang="en-GB" dirty="0"/>
          </a:p>
          <a:p>
            <a:r>
              <a:rPr lang="en-GB" dirty="0"/>
              <a:t>Explore:</a:t>
            </a:r>
          </a:p>
          <a:p>
            <a:r>
              <a:rPr lang="en-GB" dirty="0"/>
              <a:t>Time, feedback, filter, Dry and Wet (D-DELAY)</a:t>
            </a:r>
          </a:p>
          <a:p>
            <a:r>
              <a:rPr lang="en-GB" dirty="0"/>
              <a:t>Mix, Width, Room size, dampening (Space Maker)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4" t="61930" r="56096" b="9298"/>
          <a:stretch/>
        </p:blipFill>
        <p:spPr>
          <a:xfrm>
            <a:off x="3092117" y="3898231"/>
            <a:ext cx="7916780" cy="29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99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45" y="117894"/>
            <a:ext cx="8596668" cy="1320800"/>
          </a:xfrm>
        </p:spPr>
        <p:txBody>
          <a:bodyPr/>
          <a:lstStyle/>
          <a:p>
            <a:r>
              <a:rPr lang="en-GB" dirty="0"/>
              <a:t>Skill 8 – Adding your own MIDI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45" y="761167"/>
            <a:ext cx="11919730" cy="4877885"/>
          </a:xfrm>
        </p:spPr>
        <p:txBody>
          <a:bodyPr>
            <a:normAutofit/>
          </a:bodyPr>
          <a:lstStyle/>
          <a:p>
            <a:r>
              <a:rPr lang="en-GB" dirty="0"/>
              <a:t>Create your own 1,2 or 4 beat </a:t>
            </a:r>
            <a:r>
              <a:rPr lang="en-GB" b="1" dirty="0"/>
              <a:t>OSTINATO</a:t>
            </a:r>
          </a:p>
          <a:p>
            <a:r>
              <a:rPr lang="en-GB" dirty="0"/>
              <a:t>You can use the computer keyboard or your </a:t>
            </a:r>
            <a:r>
              <a:rPr lang="en-GB" b="1" dirty="0"/>
              <a:t>MIDI</a:t>
            </a:r>
            <a:r>
              <a:rPr lang="en-GB" dirty="0"/>
              <a:t> keyboard in front of you</a:t>
            </a:r>
          </a:p>
          <a:p>
            <a:r>
              <a:rPr lang="en-GB" dirty="0"/>
              <a:t>You can have any instrument sound you like</a:t>
            </a:r>
          </a:p>
          <a:p>
            <a:r>
              <a:rPr lang="en-GB" dirty="0"/>
              <a:t>Remember your samples are all in </a:t>
            </a:r>
            <a:r>
              <a:rPr lang="en-GB" b="1" dirty="0"/>
              <a:t>D minor </a:t>
            </a:r>
            <a:r>
              <a:rPr lang="en-GB" dirty="0"/>
              <a:t>so the following notes will work really well</a:t>
            </a:r>
          </a:p>
          <a:p>
            <a:endParaRPr lang="en-GB" dirty="0"/>
          </a:p>
          <a:p>
            <a:r>
              <a:rPr lang="en-GB" dirty="0">
                <a:solidFill>
                  <a:srgbClr val="92D050"/>
                </a:solidFill>
              </a:rPr>
              <a:t>Foundation</a:t>
            </a:r>
            <a:r>
              <a:rPr lang="en-GB" dirty="0"/>
              <a:t>: </a:t>
            </a:r>
            <a:r>
              <a:rPr lang="en-GB" b="1" dirty="0"/>
              <a:t>D and A 		</a:t>
            </a:r>
            <a:r>
              <a:rPr lang="en-GB" dirty="0"/>
              <a:t>(use a ruler to help find the notes). D is your home note!</a:t>
            </a:r>
          </a:p>
          <a:p>
            <a:r>
              <a:rPr lang="en-GB" dirty="0">
                <a:solidFill>
                  <a:srgbClr val="FFC000"/>
                </a:solidFill>
              </a:rPr>
              <a:t>Intermediate</a:t>
            </a:r>
            <a:r>
              <a:rPr lang="en-GB" dirty="0"/>
              <a:t>: </a:t>
            </a:r>
            <a:r>
              <a:rPr lang="en-GB" b="1" dirty="0"/>
              <a:t>DEFGA 		(</a:t>
            </a:r>
            <a:r>
              <a:rPr lang="en-GB" dirty="0"/>
              <a:t>D and A are your important start and end of phrase notes)</a:t>
            </a:r>
          </a:p>
          <a:p>
            <a:r>
              <a:rPr lang="en-GB" dirty="0">
                <a:solidFill>
                  <a:srgbClr val="FF0000"/>
                </a:solidFill>
              </a:rPr>
              <a:t>Higher</a:t>
            </a:r>
            <a:r>
              <a:rPr lang="en-GB" dirty="0"/>
              <a:t>: </a:t>
            </a:r>
            <a:r>
              <a:rPr lang="en-GB" b="1" dirty="0" err="1"/>
              <a:t>DEFGABbC#D</a:t>
            </a:r>
            <a:r>
              <a:rPr lang="en-GB" b="1" dirty="0"/>
              <a:t> 		</a:t>
            </a:r>
            <a:r>
              <a:rPr lang="en-GB" dirty="0"/>
              <a:t>(D is your tonic – home note, can you add any chromatic notes?)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759" t="66140" r="27215" b="8246"/>
          <a:stretch/>
        </p:blipFill>
        <p:spPr>
          <a:xfrm>
            <a:off x="3212431" y="4211052"/>
            <a:ext cx="6954253" cy="26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1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95" y="609599"/>
            <a:ext cx="11445648" cy="340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0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this assignment you will be learning how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Record sounds on your phone</a:t>
            </a:r>
          </a:p>
          <a:p>
            <a:r>
              <a:rPr lang="en-GB" dirty="0"/>
              <a:t>Use </a:t>
            </a:r>
            <a:r>
              <a:rPr lang="en-GB" b="1" dirty="0"/>
              <a:t>BAND LAB </a:t>
            </a:r>
            <a:r>
              <a:rPr lang="en-GB" dirty="0"/>
              <a:t>(online DAW – Digital Audio Workstation)</a:t>
            </a:r>
          </a:p>
          <a:p>
            <a:r>
              <a:rPr lang="en-GB" dirty="0"/>
              <a:t>Use </a:t>
            </a:r>
            <a:r>
              <a:rPr lang="en-GB" b="1" dirty="0"/>
              <a:t>Upload </a:t>
            </a:r>
            <a:r>
              <a:rPr lang="en-GB" dirty="0"/>
              <a:t>to create your own remix of music</a:t>
            </a:r>
          </a:p>
          <a:p>
            <a:r>
              <a:rPr lang="en-GB" dirty="0"/>
              <a:t>Use </a:t>
            </a:r>
            <a:r>
              <a:rPr lang="en-GB" b="1" dirty="0"/>
              <a:t>LOOPS</a:t>
            </a:r>
            <a:r>
              <a:rPr lang="en-GB" dirty="0"/>
              <a:t> as used in </a:t>
            </a:r>
            <a:r>
              <a:rPr lang="en-GB" b="1" dirty="0"/>
              <a:t>EDM (Electronic Dance Music)</a:t>
            </a:r>
            <a:r>
              <a:rPr lang="en-GB" dirty="0"/>
              <a:t> music</a:t>
            </a:r>
          </a:p>
          <a:p>
            <a:r>
              <a:rPr lang="en-GB" dirty="0"/>
              <a:t>Use </a:t>
            </a:r>
            <a:r>
              <a:rPr lang="en-GB" b="1" dirty="0"/>
              <a:t>DRUM SAMPLES </a:t>
            </a:r>
            <a:r>
              <a:rPr lang="en-GB" dirty="0"/>
              <a:t>to make your music more interesting</a:t>
            </a:r>
          </a:p>
          <a:p>
            <a:r>
              <a:rPr lang="en-GB" dirty="0"/>
              <a:t>Use </a:t>
            </a:r>
            <a:r>
              <a:rPr lang="en-GB" b="1" dirty="0"/>
              <a:t>STRUCTURE, TEMPO and DYNAMICS </a:t>
            </a:r>
            <a:r>
              <a:rPr lang="en-GB" dirty="0"/>
              <a:t>to make your music more interesting</a:t>
            </a:r>
          </a:p>
          <a:p>
            <a:endParaRPr lang="en-GB" dirty="0"/>
          </a:p>
          <a:p>
            <a:r>
              <a:rPr lang="en-GB" b="1" u="sng" dirty="0"/>
              <a:t>Extension:</a:t>
            </a:r>
          </a:p>
          <a:p>
            <a:r>
              <a:rPr lang="en-GB" dirty="0"/>
              <a:t>Use </a:t>
            </a:r>
            <a:r>
              <a:rPr lang="en-GB" b="1" dirty="0"/>
              <a:t>MIDI (Musical Instrument Digital Interface) </a:t>
            </a:r>
            <a:r>
              <a:rPr lang="en-GB" dirty="0"/>
              <a:t>keyboards to create your own samples and ideas</a:t>
            </a:r>
          </a:p>
          <a:p>
            <a:r>
              <a:rPr lang="en-GB" dirty="0"/>
              <a:t>Use more complex </a:t>
            </a:r>
            <a:r>
              <a:rPr lang="en-GB" b="1" dirty="0"/>
              <a:t>software FX </a:t>
            </a:r>
            <a:r>
              <a:rPr lang="en-GB" dirty="0"/>
              <a:t>(effects) to give your music real style and charisma in your chosen style (Dub, Lounge, Garage, Classical, Hip hop – the choice is yours).</a:t>
            </a:r>
          </a:p>
          <a:p>
            <a:r>
              <a:rPr lang="en-GB" dirty="0"/>
              <a:t>Use </a:t>
            </a:r>
            <a:r>
              <a:rPr lang="en-GB" b="1" dirty="0"/>
              <a:t>Automation (volume and panning) </a:t>
            </a:r>
            <a:r>
              <a:rPr lang="en-GB" dirty="0"/>
              <a:t>to subtly change the volume and way in which music comes through the speakers or headphones, as in professional recordings.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23362">
            <a:off x="9621714" y="983298"/>
            <a:ext cx="2634363" cy="1174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71" y="3790604"/>
            <a:ext cx="264091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02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 9 – Create your own piece of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Using all of your new technology skills you are going to create a Bach/ EDM </a:t>
            </a:r>
            <a:r>
              <a:rPr lang="en-GB" dirty="0" err="1"/>
              <a:t>fussion</a:t>
            </a:r>
            <a:r>
              <a:rPr lang="en-GB" dirty="0"/>
              <a:t> of your own!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Remember your piece needs: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Structure</a:t>
            </a:r>
            <a:r>
              <a:rPr lang="en-GB" dirty="0"/>
              <a:t> (Introduction, Different sections, Outro, 4 and 8 bar phrases)</a:t>
            </a:r>
          </a:p>
          <a:p>
            <a:r>
              <a:rPr lang="en-GB" b="1" dirty="0"/>
              <a:t>Tempo</a:t>
            </a:r>
            <a:r>
              <a:rPr lang="en-GB" dirty="0"/>
              <a:t> (120 BPM is a good place to start)</a:t>
            </a:r>
          </a:p>
          <a:p>
            <a:r>
              <a:rPr lang="en-GB" b="1" dirty="0"/>
              <a:t>Balance</a:t>
            </a:r>
            <a:r>
              <a:rPr lang="en-GB" dirty="0"/>
              <a:t> (between the tracks and the different sections in the structure)</a:t>
            </a:r>
          </a:p>
          <a:p>
            <a:r>
              <a:rPr lang="en-GB" b="1" dirty="0"/>
              <a:t>Interest</a:t>
            </a:r>
            <a:r>
              <a:rPr lang="en-GB" dirty="0"/>
              <a:t> (Does your music flow? Does it actually sound good!? Do the different sections flow well into one another?)</a:t>
            </a:r>
          </a:p>
          <a:p>
            <a:r>
              <a:rPr lang="en-GB" b="1" dirty="0"/>
              <a:t>Music technology </a:t>
            </a:r>
            <a:r>
              <a:rPr lang="en-GB" dirty="0"/>
              <a:t>(Use skills 1-8 to help include </a:t>
            </a:r>
            <a:r>
              <a:rPr lang="en-GB" dirty="0" err="1"/>
              <a:t>panning,volume</a:t>
            </a:r>
            <a:r>
              <a:rPr lang="en-GB" dirty="0"/>
              <a:t>, FX, samples, looping, drum loops and your own MIDI samples)!)</a:t>
            </a:r>
          </a:p>
          <a:p>
            <a:r>
              <a:rPr lang="en-GB" b="1" dirty="0"/>
              <a:t>Style</a:t>
            </a:r>
            <a:r>
              <a:rPr lang="en-GB" dirty="0"/>
              <a:t> (Choose your favourite style to fuse)</a:t>
            </a:r>
          </a:p>
        </p:txBody>
      </p:sp>
    </p:spTree>
    <p:extLst>
      <p:ext uri="{BB962C8B-B14F-4D97-AF65-F5344CB8AC3E}">
        <p14:creationId xmlns:p14="http://schemas.microsoft.com/office/powerpoint/2010/main" val="2937324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520"/>
            <a:ext cx="9384632" cy="1320800"/>
          </a:xfrm>
        </p:spPr>
        <p:txBody>
          <a:bodyPr/>
          <a:lstStyle/>
          <a:p>
            <a:r>
              <a:rPr lang="en-GB" b="1" u="sng" dirty="0"/>
              <a:t>Success Criteria for your Piece of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15" y="984120"/>
            <a:ext cx="9480601" cy="587388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Foundation</a:t>
            </a:r>
            <a:r>
              <a:rPr lang="en-GB" b="1" dirty="0"/>
              <a:t>…</a:t>
            </a:r>
          </a:p>
          <a:p>
            <a:pPr marL="0" indent="0">
              <a:buNone/>
            </a:pPr>
            <a:r>
              <a:rPr lang="en-GB" dirty="0"/>
              <a:t>I can create a piece of music using the </a:t>
            </a:r>
            <a:r>
              <a:rPr lang="en-GB" b="1" dirty="0"/>
              <a:t>audio</a:t>
            </a:r>
            <a:r>
              <a:rPr lang="en-GB" dirty="0"/>
              <a:t> </a:t>
            </a:r>
            <a:r>
              <a:rPr lang="en-GB" b="1" dirty="0"/>
              <a:t>samples</a:t>
            </a:r>
            <a:r>
              <a:rPr lang="en-GB" dirty="0"/>
              <a:t>. I am able to drag these into </a:t>
            </a:r>
            <a:r>
              <a:rPr lang="en-GB" b="1" dirty="0"/>
              <a:t>Sound Lab </a:t>
            </a:r>
            <a:r>
              <a:rPr lang="en-GB" dirty="0"/>
              <a:t>and use a Simple </a:t>
            </a:r>
            <a:r>
              <a:rPr lang="en-GB" b="1" dirty="0"/>
              <a:t>structure</a:t>
            </a:r>
            <a:r>
              <a:rPr lang="en-GB" dirty="0"/>
              <a:t> that has a start, middle and end. I am able to add a </a:t>
            </a:r>
            <a:r>
              <a:rPr lang="en-GB" b="1" dirty="0"/>
              <a:t>drum loop </a:t>
            </a:r>
            <a:r>
              <a:rPr lang="en-GB" dirty="0"/>
              <a:t>to accompany my music using the pre-made drum machine. I can explore Automation (</a:t>
            </a:r>
            <a:r>
              <a:rPr lang="en-GB" b="1" dirty="0"/>
              <a:t>Volume</a:t>
            </a:r>
            <a:r>
              <a:rPr lang="en-GB" dirty="0"/>
              <a:t>) to make the music sound exciting.</a:t>
            </a:r>
          </a:p>
          <a:p>
            <a:r>
              <a:rPr lang="en-GB" b="1" dirty="0">
                <a:solidFill>
                  <a:srgbClr val="FFC000"/>
                </a:solidFill>
              </a:rPr>
              <a:t>Intermediate</a:t>
            </a:r>
            <a:r>
              <a:rPr lang="en-GB" b="1" dirty="0"/>
              <a:t>…</a:t>
            </a:r>
          </a:p>
          <a:p>
            <a:pPr marL="0" indent="0">
              <a:buNone/>
            </a:pPr>
            <a:r>
              <a:rPr lang="en-GB" dirty="0"/>
              <a:t>I can also use the </a:t>
            </a:r>
            <a:r>
              <a:rPr lang="en-GB" b="1" dirty="0"/>
              <a:t>audio</a:t>
            </a:r>
            <a:r>
              <a:rPr lang="en-GB" dirty="0"/>
              <a:t> </a:t>
            </a:r>
            <a:r>
              <a:rPr lang="en-GB" b="1" dirty="0"/>
              <a:t>samples</a:t>
            </a:r>
            <a:r>
              <a:rPr lang="en-GB" dirty="0"/>
              <a:t> and </a:t>
            </a:r>
            <a:r>
              <a:rPr lang="en-GB" b="1" dirty="0"/>
              <a:t>drum loops</a:t>
            </a:r>
            <a:r>
              <a:rPr lang="en-GB" dirty="0"/>
              <a:t>. I can use a more interesting structure that uses </a:t>
            </a:r>
            <a:r>
              <a:rPr lang="en-GB" b="1" dirty="0"/>
              <a:t>introduction</a:t>
            </a:r>
            <a:r>
              <a:rPr lang="en-GB" dirty="0"/>
              <a:t> and </a:t>
            </a:r>
            <a:r>
              <a:rPr lang="en-GB" b="1" dirty="0"/>
              <a:t>ending</a:t>
            </a:r>
            <a:r>
              <a:rPr lang="en-GB" dirty="0"/>
              <a:t> with different </a:t>
            </a:r>
            <a:r>
              <a:rPr lang="en-GB" b="1" dirty="0"/>
              <a:t>A and B sections </a:t>
            </a:r>
            <a:r>
              <a:rPr lang="en-GB" dirty="0"/>
              <a:t>with </a:t>
            </a:r>
            <a:r>
              <a:rPr lang="en-GB" b="1" dirty="0"/>
              <a:t>break downs </a:t>
            </a:r>
            <a:r>
              <a:rPr lang="en-GB" dirty="0"/>
              <a:t>and </a:t>
            </a:r>
            <a:r>
              <a:rPr lang="en-GB" b="1" dirty="0"/>
              <a:t>changes</a:t>
            </a:r>
            <a:r>
              <a:rPr lang="en-GB" dirty="0"/>
              <a:t> in </a:t>
            </a:r>
            <a:r>
              <a:rPr lang="en-GB" b="1" dirty="0"/>
              <a:t>different FX </a:t>
            </a:r>
            <a:r>
              <a:rPr lang="en-GB" dirty="0"/>
              <a:t>to make the sections have different feelings. My piece of music has a sense of style because of the remix and compositional decisions I have made. I have explored </a:t>
            </a:r>
            <a:r>
              <a:rPr lang="en-GB" b="1" dirty="0"/>
              <a:t>Automation, </a:t>
            </a:r>
            <a:r>
              <a:rPr lang="en-GB" dirty="0"/>
              <a:t>and tried to make my own </a:t>
            </a:r>
            <a:r>
              <a:rPr lang="en-GB" b="1" dirty="0"/>
              <a:t>MIDI samples.</a:t>
            </a:r>
            <a:endParaRPr lang="en-GB" dirty="0"/>
          </a:p>
          <a:p>
            <a:r>
              <a:rPr lang="en-GB" b="1" dirty="0">
                <a:solidFill>
                  <a:srgbClr val="C00000"/>
                </a:solidFill>
              </a:rPr>
              <a:t>Higher</a:t>
            </a:r>
            <a:r>
              <a:rPr lang="en-GB" b="1" dirty="0"/>
              <a:t>…</a:t>
            </a:r>
          </a:p>
          <a:p>
            <a:pPr marL="0" indent="0">
              <a:buNone/>
            </a:pPr>
            <a:r>
              <a:rPr lang="en-GB" dirty="0"/>
              <a:t>I can also use </a:t>
            </a:r>
            <a:r>
              <a:rPr lang="en-GB"/>
              <a:t>the </a:t>
            </a:r>
            <a:r>
              <a:rPr lang="en-GB" b="1"/>
              <a:t>audio </a:t>
            </a:r>
            <a:r>
              <a:rPr lang="en-GB" b="1" dirty="0"/>
              <a:t>samples </a:t>
            </a:r>
            <a:r>
              <a:rPr lang="en-GB" dirty="0"/>
              <a:t>but have edited them to make them sound more unique. I have </a:t>
            </a:r>
            <a:r>
              <a:rPr lang="en-GB" b="1" dirty="0"/>
              <a:t>added FX and automation </a:t>
            </a:r>
            <a:r>
              <a:rPr lang="en-GB" dirty="0"/>
              <a:t>appropriately. I can create more complex structures and describe them. I can create my own </a:t>
            </a:r>
            <a:r>
              <a:rPr lang="en-GB" b="1" dirty="0"/>
              <a:t>MIDI ostinatos on MIDI keyboards </a:t>
            </a:r>
            <a:r>
              <a:rPr lang="en-GB" dirty="0"/>
              <a:t>and create my own effective percussion ideas on the </a:t>
            </a:r>
            <a:r>
              <a:rPr lang="en-GB" b="1" dirty="0"/>
              <a:t>drum pads</a:t>
            </a:r>
            <a:r>
              <a:rPr lang="en-GB" dirty="0"/>
              <a:t>. My music has a real sense of style and flare and sounds uniquely my own. I have used middle 8 sections, break downs and other musical elements to make my music more interesting.</a:t>
            </a:r>
          </a:p>
        </p:txBody>
      </p:sp>
    </p:spTree>
    <p:extLst>
      <p:ext uri="{BB962C8B-B14F-4D97-AF65-F5344CB8AC3E}">
        <p14:creationId xmlns:p14="http://schemas.microsoft.com/office/powerpoint/2010/main" val="282099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71" y="214603"/>
            <a:ext cx="8596668" cy="63344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To get onto (sign up) the DAW – Band Lab (education)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79" y="848048"/>
            <a:ext cx="11763214" cy="5878215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Step one – Use the link provided by the teacher in Teams  or go to: </a:t>
            </a:r>
            <a:r>
              <a:rPr lang="en-GB" sz="2400" dirty="0">
                <a:hlinkClick r:id="rId2"/>
              </a:rPr>
              <a:t>https://edu.bandlab.com/</a:t>
            </a:r>
            <a:r>
              <a:rPr lang="en-GB" sz="2400" dirty="0"/>
              <a:t> and use the Student </a:t>
            </a:r>
            <a:r>
              <a:rPr lang="en-GB" sz="2400" dirty="0" err="1"/>
              <a:t>LogIn</a:t>
            </a:r>
            <a:r>
              <a:rPr lang="en-GB" sz="2400" dirty="0"/>
              <a:t> tab – use the code provided by the teacher</a:t>
            </a:r>
          </a:p>
          <a:p>
            <a:r>
              <a:rPr lang="en-GB" sz="2400" dirty="0"/>
              <a:t>***MAKE sure you use this website </a:t>
            </a:r>
            <a:r>
              <a:rPr lang="en-GB" sz="2400" b="1" dirty="0">
                <a:solidFill>
                  <a:srgbClr val="FF0000"/>
                </a:solidFill>
              </a:rPr>
              <a:t>NOT</a:t>
            </a:r>
            <a:r>
              <a:rPr lang="en-GB" sz="2400" dirty="0"/>
              <a:t> the adult version (</a:t>
            </a:r>
            <a:r>
              <a:rPr lang="en-GB" sz="2400" dirty="0" err="1"/>
              <a:t>BandLab</a:t>
            </a:r>
            <a:r>
              <a:rPr lang="en-GB" sz="2400" dirty="0"/>
              <a:t>)</a:t>
            </a:r>
          </a:p>
          <a:p>
            <a:r>
              <a:rPr lang="en-GB" sz="2400" dirty="0"/>
              <a:t>*** Do NOT use a profile picture, or the chat</a:t>
            </a:r>
          </a:p>
          <a:p>
            <a:endParaRPr lang="en-GB" sz="2400" dirty="0"/>
          </a:p>
          <a:p>
            <a:r>
              <a:rPr lang="en-GB" sz="2400" dirty="0"/>
              <a:t>Step 2 – Make an account using your school email address and password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94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Skill 1 – Upload audio files from your phone</a:t>
            </a:r>
            <a:endParaRPr lang="en-GB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 - click on your class name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 - choose the assignment given by the teacher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 - Click – Start Assignment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 - Choose – Teacher’s Assignment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 - Click  - Import Audio/MIDI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 - Choose your audio file to upload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OR…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(Drag the file to where it says: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i="1" dirty="0"/>
              <a:t>Drop a loop or an audio/MIDI file)</a:t>
            </a:r>
            <a:endParaRPr lang="en-GB" sz="1500" i="1" dirty="0"/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5F4F34-AEF5-42EB-A692-3D11FC9B3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44" y="686476"/>
            <a:ext cx="2596281" cy="1921248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7730E5-6139-4225-8544-F65A20F21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718" y="631305"/>
            <a:ext cx="2596281" cy="2031589"/>
          </a:xfrm>
          <a:prstGeom prst="rect">
            <a:avLst/>
          </a:prstGeom>
        </p:spPr>
      </p:pic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809F094-8EF5-495A-9106-41F858533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839" y="3059681"/>
            <a:ext cx="5421162" cy="28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3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 2: </a:t>
            </a:r>
            <a:r>
              <a:rPr lang="en-GB" b="1" dirty="0"/>
              <a:t>LOOP</a:t>
            </a:r>
            <a:r>
              <a:rPr lang="en-GB" dirty="0"/>
              <a:t> your </a:t>
            </a:r>
            <a:r>
              <a:rPr lang="en-GB" b="1" dirty="0"/>
              <a:t>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59" y="1455740"/>
            <a:ext cx="5199591" cy="2630486"/>
          </a:xfrm>
        </p:spPr>
        <p:txBody>
          <a:bodyPr/>
          <a:lstStyle/>
          <a:p>
            <a:r>
              <a:rPr lang="en-GB" dirty="0"/>
              <a:t>Hover the mouse over the </a:t>
            </a:r>
            <a:r>
              <a:rPr lang="en-GB" b="1" dirty="0"/>
              <a:t>top – right </a:t>
            </a:r>
            <a:r>
              <a:rPr lang="en-GB" dirty="0"/>
              <a:t>part of the sample a </a:t>
            </a:r>
            <a:r>
              <a:rPr lang="en-GB" b="1" dirty="0"/>
              <a:t>double arrow </a:t>
            </a:r>
            <a:r>
              <a:rPr lang="en-GB" dirty="0"/>
              <a:t>will come up</a:t>
            </a:r>
          </a:p>
          <a:p>
            <a:r>
              <a:rPr lang="en-GB" dirty="0"/>
              <a:t>Hold the left button of mouse to drag it along!</a:t>
            </a:r>
          </a:p>
          <a:p>
            <a:r>
              <a:rPr lang="en-GB" b="1" dirty="0"/>
              <a:t>TIP</a:t>
            </a:r>
            <a:r>
              <a:rPr lang="en-GB" dirty="0"/>
              <a:t>: Try and make </a:t>
            </a:r>
            <a:r>
              <a:rPr lang="en-GB" b="1" dirty="0"/>
              <a:t>4/8 bar phrasing </a:t>
            </a:r>
            <a:r>
              <a:rPr lang="en-GB" dirty="0"/>
              <a:t>to make it </a:t>
            </a:r>
            <a:r>
              <a:rPr lang="en-GB" b="1" dirty="0"/>
              <a:t>regular</a:t>
            </a:r>
            <a:r>
              <a:rPr lang="en-GB" dirty="0"/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2" t="15506" r="67228" b="69401"/>
          <a:stretch/>
        </p:blipFill>
        <p:spPr>
          <a:xfrm>
            <a:off x="1238250" y="3657600"/>
            <a:ext cx="5943600" cy="15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5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946" y="134776"/>
            <a:ext cx="8596668" cy="874874"/>
          </a:xfrm>
        </p:spPr>
        <p:txBody>
          <a:bodyPr/>
          <a:lstStyle/>
          <a:p>
            <a:r>
              <a:rPr lang="en-GB" dirty="0"/>
              <a:t>Skill 3: Can you find and use….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45" y="1009650"/>
            <a:ext cx="4222405" cy="2038351"/>
          </a:xfrm>
        </p:spPr>
        <p:txBody>
          <a:bodyPr>
            <a:normAutofit/>
          </a:bodyPr>
          <a:lstStyle/>
          <a:p>
            <a:r>
              <a:rPr lang="en-GB" dirty="0"/>
              <a:t>MUTE</a:t>
            </a:r>
          </a:p>
          <a:p>
            <a:r>
              <a:rPr lang="en-GB" dirty="0"/>
              <a:t>SOLO</a:t>
            </a:r>
          </a:p>
          <a:p>
            <a:r>
              <a:rPr lang="en-GB" dirty="0"/>
              <a:t>Add a track</a:t>
            </a:r>
          </a:p>
          <a:p>
            <a:r>
              <a:rPr lang="en-GB" dirty="0"/>
              <a:t>Cycle</a:t>
            </a:r>
          </a:p>
          <a:p>
            <a:r>
              <a:rPr lang="en-GB" dirty="0"/>
              <a:t>Go to the beginning?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" t="7778" r="34792" b="57222"/>
          <a:stretch/>
        </p:blipFill>
        <p:spPr>
          <a:xfrm>
            <a:off x="0" y="3257550"/>
            <a:ext cx="11887200" cy="360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3280" y="1085850"/>
            <a:ext cx="4449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Play </a:t>
            </a:r>
          </a:p>
          <a:p>
            <a:r>
              <a:rPr lang="en-GB" dirty="0"/>
              <a:t>BPM – how do you change it?</a:t>
            </a:r>
          </a:p>
          <a:p>
            <a:r>
              <a:rPr lang="en-GB" dirty="0"/>
              <a:t>Metronome settings</a:t>
            </a:r>
          </a:p>
          <a:p>
            <a:r>
              <a:rPr lang="en-GB" dirty="0"/>
              <a:t>Loop Packs – Can you find the drum loops</a:t>
            </a:r>
          </a:p>
        </p:txBody>
      </p:sp>
    </p:spTree>
    <p:extLst>
      <p:ext uri="{BB962C8B-B14F-4D97-AF65-F5344CB8AC3E}">
        <p14:creationId xmlns:p14="http://schemas.microsoft.com/office/powerpoint/2010/main" val="139033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 4 – Adding a pre-made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53" y="1270000"/>
            <a:ext cx="1892871" cy="3880773"/>
          </a:xfrm>
        </p:spPr>
        <p:txBody>
          <a:bodyPr/>
          <a:lstStyle/>
          <a:p>
            <a:r>
              <a:rPr lang="en-GB" dirty="0"/>
              <a:t>Explore the different loops that are on offer and DRAG them into the Loop/Midi track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220" t="15965" r="1557" b="6725"/>
          <a:stretch/>
        </p:blipFill>
        <p:spPr>
          <a:xfrm>
            <a:off x="3737216" y="1431757"/>
            <a:ext cx="5803826" cy="5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 5 – Add a drum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82" y="1390569"/>
            <a:ext cx="5013603" cy="438232"/>
          </a:xfrm>
        </p:spPr>
        <p:txBody>
          <a:bodyPr/>
          <a:lstStyle/>
          <a:p>
            <a:r>
              <a:rPr lang="en-GB" dirty="0"/>
              <a:t>Click ‘Add track’ and select ‘drum machine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" t="12222" r="26294" b="29883"/>
          <a:stretch/>
        </p:blipFill>
        <p:spPr>
          <a:xfrm>
            <a:off x="1106904" y="1828801"/>
            <a:ext cx="10889185" cy="48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81" y="536326"/>
            <a:ext cx="8596668" cy="3880773"/>
          </a:xfrm>
        </p:spPr>
        <p:txBody>
          <a:bodyPr/>
          <a:lstStyle/>
          <a:p>
            <a:r>
              <a:rPr lang="en-GB" dirty="0"/>
              <a:t>Once you are in the </a:t>
            </a:r>
            <a:r>
              <a:rPr lang="en-GB" b="1" dirty="0"/>
              <a:t>DRUM MACHINE </a:t>
            </a:r>
            <a:r>
              <a:rPr lang="en-GB" dirty="0"/>
              <a:t>you can choose the different drum sounds and which beat of the bar it plays. It is a 4 beat bar broken into </a:t>
            </a:r>
            <a:r>
              <a:rPr lang="en-GB" b="1" dirty="0"/>
              <a:t>semiquavers</a:t>
            </a:r>
            <a:r>
              <a:rPr lang="en-GB" dirty="0"/>
              <a:t>. You can also change the type of drum kit. Create your own drum loop by changing where the instruments play.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35" t="65555" r="29517" b="8012"/>
          <a:stretch/>
        </p:blipFill>
        <p:spPr>
          <a:xfrm>
            <a:off x="1732547" y="2189747"/>
            <a:ext cx="6208296" cy="2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79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1314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Soundscapes &amp; Using a DAW to mix the sounds (Digital Audio Workstation) </vt:lpstr>
      <vt:lpstr>In this assignment you will be learning how to</vt:lpstr>
      <vt:lpstr>To get onto (sign up) the DAW – Band Lab (education)</vt:lpstr>
      <vt:lpstr>Skill 1 – Upload audio files from your phone</vt:lpstr>
      <vt:lpstr>Skill 2: LOOP your SAMPLE</vt:lpstr>
      <vt:lpstr>Skill 3: Can you find and use….</vt:lpstr>
      <vt:lpstr>Skill 4 – Adding a pre-made LOOP</vt:lpstr>
      <vt:lpstr>Skill 5 – Add a drum machine</vt:lpstr>
      <vt:lpstr>PowerPoint Presentation</vt:lpstr>
      <vt:lpstr>Skill 6: Automation</vt:lpstr>
      <vt:lpstr>Skill 6: Automation: Volume</vt:lpstr>
      <vt:lpstr>Skill 6: Panning</vt:lpstr>
      <vt:lpstr>Panning examples…</vt:lpstr>
      <vt:lpstr>PowerPoint Presentation</vt:lpstr>
      <vt:lpstr>PowerPoint Presentation</vt:lpstr>
      <vt:lpstr>Skill 7 – Adding FX</vt:lpstr>
      <vt:lpstr>PowerPoint Presentation</vt:lpstr>
      <vt:lpstr>Skill 8 – Adding your own MIDI loops</vt:lpstr>
      <vt:lpstr>PowerPoint Presentation</vt:lpstr>
      <vt:lpstr>Skill 9 – Create your own piece of music</vt:lpstr>
      <vt:lpstr>Success Criteria for your Piece of Music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Soundscapes &amp; Using a DAW to mix the sounds (Digital Audio Workstation) </dc:title>
  <dc:creator>Cristinel Rusu</dc:creator>
  <cp:lastModifiedBy>Cristinel Rusu</cp:lastModifiedBy>
  <cp:revision>6</cp:revision>
  <dcterms:created xsi:type="dcterms:W3CDTF">2020-09-16T16:47:06Z</dcterms:created>
  <dcterms:modified xsi:type="dcterms:W3CDTF">2020-09-17T02:58:45Z</dcterms:modified>
</cp:coreProperties>
</file>